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4" r:id="rId9"/>
    <p:sldId id="265" r:id="rId10"/>
    <p:sldId id="266" r:id="rId11"/>
    <p:sldId id="267" r:id="rId12"/>
    <p:sldId id="263" r:id="rId13"/>
    <p:sldId id="271" r:id="rId14"/>
    <p:sldId id="272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FF376-3BB7-2DEA-233A-FE0F9B74C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BC7E19-AA92-093D-38C2-212F72B2D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4EE71-1B3D-2127-FD0E-EBA2A5C3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DD72B-3680-3FD9-036D-36AC93F2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CAD89-FC3D-F179-8989-378A0592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6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9012D-23C1-4D06-EA81-3CEF15C9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6FBB6-D496-E53D-61C1-3AEA2E44B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C5C5F-DCE0-361D-B241-9CDE41B9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3DAC1F-A3DE-0AE6-304A-CA836E70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CFAB7-CB26-5CF4-0315-3B36AB9D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6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94D483-DD0B-24B0-3AF3-B44CDF399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C59555-9DC0-EFA0-E943-94168A42A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7ACD2-1FB3-DA0E-14C1-488E16F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D8895-71DD-2D1D-B592-DAD69E2B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67A95-F5C0-761D-A7EA-2413F3BE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52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E8341-EE5D-64FA-766C-696BD787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59725-165C-5F22-6DE4-81C54342A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110E5-ED29-7A2C-CED1-B67C56F1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C7E43-7147-5B30-AD9A-64325329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FDCB2-820F-C0DB-2155-ECBAEBAF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01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492D1-8119-EDF0-44CF-8128B1C8C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3E29D9-E33C-30F0-1AFA-589A8EA4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DF546-69E5-18AF-0469-C92ADC6C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8A3A6E-0E56-97CE-A009-B6EF311A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CE7CD-F9B1-A619-E218-9088D34E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2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AE631-C02A-6E37-8A2F-A8341107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0EDA4-BF6C-4031-25FD-3BF622D9F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2EF256-87C3-37F9-D21D-8864732C6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CB456-C9F6-97DF-2DF1-CB1D5B9E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A4FE3-8EE9-FCFD-BFAC-A45B1B95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E0E8B-B049-16D8-CF7D-4192C0F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9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9F285-0F13-C878-67E8-C90906F3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504594-3B5F-AD69-E459-A3BF11E42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FEFD23-8FF9-5191-921B-CC91F8EE8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06BE46-FE56-4F13-2482-BB69F7525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D0352-6D3B-934F-0443-CA2D39E1B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8005FE-99E6-9E57-9E86-BED7BF2B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6A016A-55C7-7116-A62B-AD66628B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D35D4F-565A-BBD6-B5DB-66DDCC6B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9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9FBF2-0C85-4708-8A6D-E9E43164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B70B23-F1E2-C20B-6EF5-38FEC145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3742A9-908B-4B7D-3272-97F056C2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4D63FD-8C4A-038B-0EC3-5140CF66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BE062-AAE6-ABA5-7BE1-6C40F99D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702300-A9EF-C04F-8355-53A0F895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1AB7C-6624-7D80-81B7-A8A3A756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7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728A8-5DDA-3594-5771-99CEDAA0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DCBEC-A900-E030-4C28-9CF005641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7B0DBB-8878-07F0-998F-FABC4AF5B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98FDE-CCF9-10F9-4EE8-5AD51AC5D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29548D-F622-F3B8-F5B4-5D3A363F0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27129E-6421-4AAA-10AE-C283EB53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26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239BD-6B87-A50B-FEAC-91C204FC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BC3934-62B2-B0D5-69FE-5EF789AD2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F38E51-87FA-CED2-3656-FFF2163F1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4BC55C-984B-9451-A528-74151649A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F09B2B-3713-39B4-7E1D-5971F0AD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B328F1-C5FA-98BE-D38C-A9DC2803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3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706B2A-7A55-4449-B720-9D6BED81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F6578-B000-0165-BFCE-767E4945C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A571C-91B6-A5B4-C4DB-9845EFB1C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F19-4D9D-4B86-9DE8-53CEF71CB46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BEA5D7-767B-F346-5B11-9B17E1149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EF051-7A51-129D-2FAF-F57FB4250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32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0E63F-8476-A4C3-2A79-D6340F99738D}"/>
              </a:ext>
            </a:extLst>
          </p:cNvPr>
          <p:cNvSpPr txBox="1"/>
          <p:nvPr/>
        </p:nvSpPr>
        <p:spPr>
          <a:xfrm>
            <a:off x="2189018" y="785091"/>
            <a:ext cx="8192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GAMJA Way Nd Choose </a:t>
            </a:r>
            <a:r>
              <a:rPr lang="ko-KR" altLang="en-US" dirty="0"/>
              <a:t>개발 기말 발표</a:t>
            </a:r>
            <a:endParaRPr lang="en-US" altLang="ko-KR" dirty="0"/>
          </a:p>
          <a:p>
            <a:r>
              <a:rPr lang="ko-KR" altLang="en-US" dirty="0"/>
              <a:t>진행 과정 및 느낀 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F959B-8A91-40EA-BFB2-B24C7CD92587}"/>
              </a:ext>
            </a:extLst>
          </p:cNvPr>
          <p:cNvSpPr txBox="1"/>
          <p:nvPr/>
        </p:nvSpPr>
        <p:spPr>
          <a:xfrm>
            <a:off x="3831771" y="3526972"/>
            <a:ext cx="4249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201802599 </a:t>
            </a:r>
            <a:r>
              <a:rPr lang="ko-KR" altLang="en-US" dirty="0"/>
              <a:t>박정수 </a:t>
            </a:r>
            <a:r>
              <a:rPr lang="en-US" altLang="ko-KR" dirty="0"/>
              <a:t>– </a:t>
            </a:r>
            <a:r>
              <a:rPr lang="ko-KR" altLang="en-US" dirty="0"/>
              <a:t>기획</a:t>
            </a:r>
            <a:r>
              <a:rPr lang="en-US" altLang="ko-KR" dirty="0"/>
              <a:t>,</a:t>
            </a:r>
            <a:r>
              <a:rPr lang="ko-KR" altLang="en-US" dirty="0"/>
              <a:t>개발</a:t>
            </a:r>
            <a:endParaRPr lang="en-US" altLang="ko-KR" dirty="0"/>
          </a:p>
          <a:p>
            <a:r>
              <a:rPr lang="en-US" altLang="ko-KR" dirty="0"/>
              <a:t>201902626 </a:t>
            </a:r>
            <a:r>
              <a:rPr lang="ko-KR" altLang="en-US" dirty="0"/>
              <a:t>성영은 </a:t>
            </a:r>
            <a:r>
              <a:rPr lang="en-US" altLang="ko-KR" dirty="0"/>
              <a:t>– </a:t>
            </a:r>
            <a:r>
              <a:rPr lang="ko-KR" altLang="en-US" dirty="0"/>
              <a:t>그래픽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28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하스스톤 인벤 - 누더기골렘">
            <a:extLst>
              <a:ext uri="{FF2B5EF4-FFF2-40B4-BE49-F238E27FC236}">
                <a16:creationId xmlns:a16="http://schemas.microsoft.com/office/drawing/2014/main" id="{A34610BF-62B6-B763-C1C8-1123F738C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32" y="124326"/>
            <a:ext cx="357187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4B1DF6-F8F6-0CBE-A2DD-13738A66EA1E}"/>
              </a:ext>
            </a:extLst>
          </p:cNvPr>
          <p:cNvSpPr txBox="1"/>
          <p:nvPr/>
        </p:nvSpPr>
        <p:spPr>
          <a:xfrm>
            <a:off x="280787" y="574991"/>
            <a:ext cx="59392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작동 방식 변경</a:t>
            </a:r>
            <a:endParaRPr lang="en-US" altLang="ko-KR" dirty="0"/>
          </a:p>
          <a:p>
            <a:r>
              <a:rPr lang="en-US" altLang="ko-KR" dirty="0"/>
              <a:t>UIUX </a:t>
            </a:r>
            <a:r>
              <a:rPr lang="ko-KR" altLang="en-US" dirty="0"/>
              <a:t>개편</a:t>
            </a:r>
            <a:endParaRPr lang="en-US" altLang="ko-KR" dirty="0"/>
          </a:p>
          <a:p>
            <a:r>
              <a:rPr lang="ko-KR" altLang="en-US" dirty="0"/>
              <a:t>기술 레벨 등급 삭제</a:t>
            </a:r>
            <a:endParaRPr lang="en-US" altLang="ko-KR" dirty="0"/>
          </a:p>
          <a:p>
            <a:r>
              <a:rPr lang="ko-KR" altLang="en-US" dirty="0"/>
              <a:t>테마 레벨 등급 삭제</a:t>
            </a:r>
            <a:endParaRPr lang="en-US" altLang="ko-KR" dirty="0"/>
          </a:p>
          <a:p>
            <a:r>
              <a:rPr lang="ko-KR" altLang="en-US" dirty="0"/>
              <a:t>성향 부정적</a:t>
            </a:r>
            <a:r>
              <a:rPr lang="en-US" altLang="ko-KR" dirty="0"/>
              <a:t>, </a:t>
            </a:r>
            <a:r>
              <a:rPr lang="ko-KR" altLang="en-US" dirty="0"/>
              <a:t>긍정적 효과 단순화</a:t>
            </a:r>
            <a:endParaRPr lang="en-US" altLang="ko-KR" dirty="0"/>
          </a:p>
          <a:p>
            <a:r>
              <a:rPr lang="ko-KR" altLang="en-US" dirty="0"/>
              <a:t>성향 방향 시스템 변경</a:t>
            </a:r>
            <a:endParaRPr lang="en-US" altLang="ko-KR" dirty="0"/>
          </a:p>
          <a:p>
            <a:r>
              <a:rPr lang="ko-KR" altLang="en-US" dirty="0"/>
              <a:t>이벤트 장소 조건 간략화</a:t>
            </a:r>
            <a:endParaRPr lang="en-US" altLang="ko-KR" dirty="0"/>
          </a:p>
          <a:p>
            <a:r>
              <a:rPr lang="ko-KR" altLang="en-US" dirty="0"/>
              <a:t>특성 시스템 삭제</a:t>
            </a:r>
            <a:endParaRPr lang="en-US" altLang="ko-KR" dirty="0"/>
          </a:p>
          <a:p>
            <a:r>
              <a:rPr lang="ko-KR" altLang="en-US" dirty="0"/>
              <a:t>퀘스트 엔딩 직결 시스템 변경</a:t>
            </a:r>
            <a:endParaRPr lang="en-US" altLang="ko-KR" dirty="0"/>
          </a:p>
          <a:p>
            <a:r>
              <a:rPr lang="ko-KR" altLang="en-US" dirty="0"/>
              <a:t>정착지 작동 방식 변경</a:t>
            </a:r>
            <a:endParaRPr lang="en-US" altLang="ko-KR" dirty="0"/>
          </a:p>
          <a:p>
            <a:r>
              <a:rPr lang="ko-KR" altLang="en-US" dirty="0"/>
              <a:t>기획에 없던 </a:t>
            </a:r>
            <a:r>
              <a:rPr lang="en-US" altLang="ko-KR" dirty="0"/>
              <a:t>UI </a:t>
            </a:r>
            <a:r>
              <a:rPr lang="ko-KR" altLang="en-US" dirty="0"/>
              <a:t>대거 추가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03D29-396F-5DD5-818D-28B94C9B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15" y="5299374"/>
            <a:ext cx="3515216" cy="1324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FEA400-B4D6-711C-3D10-7ACAB1B3C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349" y="3724290"/>
            <a:ext cx="2638793" cy="1143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3AA965-3013-F91E-7644-516BDA5C5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395" y="5804270"/>
            <a:ext cx="1257475" cy="819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33F838-8C1F-42DB-5A4D-4C0D0A0DE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188" y="2517391"/>
            <a:ext cx="2048161" cy="1171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6AA67A-AD25-0C8C-FFAB-6766A81F6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504" y="4966400"/>
            <a:ext cx="5601482" cy="1733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E8A37A-3AC8-097B-5738-3DEF2AE79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0890" y="184166"/>
            <a:ext cx="4820323" cy="8859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274448-C55A-89B8-AB5C-A6B740107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15" y="3729561"/>
            <a:ext cx="2067213" cy="14194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37D1C8-3BF0-1BDA-6FD4-774BF71C76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2349" y="1300967"/>
            <a:ext cx="2524477" cy="11812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EF3A38-5120-3605-E32B-328B80DEE0B6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</p:spTree>
    <p:extLst>
      <p:ext uri="{BB962C8B-B14F-4D97-AF65-F5344CB8AC3E}">
        <p14:creationId xmlns:p14="http://schemas.microsoft.com/office/powerpoint/2010/main" val="299933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E20819-6034-3871-62BB-8CAE60A6FE1B}"/>
              </a:ext>
            </a:extLst>
          </p:cNvPr>
          <p:cNvSpPr txBox="1"/>
          <p:nvPr/>
        </p:nvSpPr>
        <p:spPr>
          <a:xfrm>
            <a:off x="3196046" y="1558834"/>
            <a:ext cx="401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시연 타이밍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535DF-4C3C-A7DF-213B-B5598D92EE05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</p:spTree>
    <p:extLst>
      <p:ext uri="{BB962C8B-B14F-4D97-AF65-F5344CB8AC3E}">
        <p14:creationId xmlns:p14="http://schemas.microsoft.com/office/powerpoint/2010/main" val="70281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DD4B8B-5F78-53DF-2F92-6AAC4688F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14" y="2882704"/>
            <a:ext cx="5537170" cy="31124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EA87BB-7B0B-EED7-EE6D-55AD0886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09" y="2882705"/>
            <a:ext cx="5569527" cy="3112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2699B-D95E-EA72-1578-22121322537F}"/>
              </a:ext>
            </a:extLst>
          </p:cNvPr>
          <p:cNvSpPr txBox="1"/>
          <p:nvPr/>
        </p:nvSpPr>
        <p:spPr>
          <a:xfrm>
            <a:off x="169817" y="1303690"/>
            <a:ext cx="11852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눈에 띄는 </a:t>
            </a:r>
            <a:r>
              <a:rPr lang="ko-KR" altLang="en-US" dirty="0" err="1"/>
              <a:t>변경점</a:t>
            </a:r>
            <a:endParaRPr lang="en-US" altLang="ko-KR" dirty="0"/>
          </a:p>
          <a:p>
            <a:pPr algn="ctr"/>
            <a:r>
              <a:rPr lang="en-US" altLang="ko-KR" dirty="0"/>
              <a:t>UI </a:t>
            </a:r>
            <a:r>
              <a:rPr lang="ko-KR" altLang="en-US" dirty="0"/>
              <a:t>그래픽 및 </a:t>
            </a:r>
            <a:r>
              <a:rPr lang="en-US" altLang="ko-KR" dirty="0"/>
              <a:t>UI </a:t>
            </a:r>
            <a:r>
              <a:rPr lang="ko-KR" altLang="en-US" dirty="0"/>
              <a:t>움직임 개선</a:t>
            </a:r>
            <a:endParaRPr lang="en-US" altLang="ko-KR" dirty="0"/>
          </a:p>
          <a:p>
            <a:pPr algn="ctr"/>
            <a:r>
              <a:rPr lang="ko-KR" altLang="en-US" dirty="0"/>
              <a:t>결국 게임성 얕은 일러스트</a:t>
            </a:r>
            <a:r>
              <a:rPr lang="en-US" altLang="ko-KR" dirty="0"/>
              <a:t>, UI </a:t>
            </a:r>
            <a:r>
              <a:rPr lang="ko-KR" altLang="en-US" dirty="0" err="1"/>
              <a:t>보여주기식</a:t>
            </a:r>
            <a:r>
              <a:rPr lang="ko-KR" altLang="en-US" dirty="0"/>
              <a:t> 게임이기 때문에 중요한 기능은 만들었다고 생각함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9F71F-471D-5431-DB3C-178A91AABA96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</p:spTree>
    <p:extLst>
      <p:ext uri="{BB962C8B-B14F-4D97-AF65-F5344CB8AC3E}">
        <p14:creationId xmlns:p14="http://schemas.microsoft.com/office/powerpoint/2010/main" val="328622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74140-7D58-199A-FADF-377A7D359513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1AE56-D226-7B7C-FCBC-CCC163779C6B}"/>
              </a:ext>
            </a:extLst>
          </p:cNvPr>
          <p:cNvSpPr txBox="1"/>
          <p:nvPr/>
        </p:nvSpPr>
        <p:spPr>
          <a:xfrm>
            <a:off x="1663336" y="853440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자유도 높고 재밌는 게임이란</a:t>
            </a:r>
            <a:r>
              <a:rPr lang="en-US" altLang="ko-KR" dirty="0"/>
              <a:t>, </a:t>
            </a:r>
            <a:r>
              <a:rPr lang="ko-KR" altLang="en-US" dirty="0"/>
              <a:t>우선 게임의 환경 자체가 탄탄해야 함</a:t>
            </a:r>
          </a:p>
        </p:txBody>
      </p:sp>
      <p:pic>
        <p:nvPicPr>
          <p:cNvPr id="8194" name="Picture 2" descr="스팀 게임 테라리아(Terraria)">
            <a:extLst>
              <a:ext uri="{FF2B5EF4-FFF2-40B4-BE49-F238E27FC236}">
                <a16:creationId xmlns:a16="http://schemas.microsoft.com/office/drawing/2014/main" id="{980C36F3-0262-782B-99B4-F9CB4136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78" y="2255521"/>
            <a:ext cx="4450224" cy="291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마인크래프트 1.19.4 프리릴리스 4 업데이트 — MMCRs">
            <a:extLst>
              <a:ext uri="{FF2B5EF4-FFF2-40B4-BE49-F238E27FC236}">
                <a16:creationId xmlns:a16="http://schemas.microsoft.com/office/drawing/2014/main" id="{6BD39024-3F11-E002-03DB-8384FE73D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35" y="2255521"/>
            <a:ext cx="5182038" cy="291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99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Yes, Your Grace on Steam">
            <a:extLst>
              <a:ext uri="{FF2B5EF4-FFF2-40B4-BE49-F238E27FC236}">
                <a16:creationId xmlns:a16="http://schemas.microsoft.com/office/drawing/2014/main" id="{9D0A97A7-4123-E68F-57F4-D2B42996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657" y="3723459"/>
            <a:ext cx="5077097" cy="285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AF55A-2C51-A70A-245F-99F519403EBA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C5A48-D117-776B-99F1-A4550D798872}"/>
              </a:ext>
            </a:extLst>
          </p:cNvPr>
          <p:cNvSpPr txBox="1"/>
          <p:nvPr/>
        </p:nvSpPr>
        <p:spPr>
          <a:xfrm>
            <a:off x="1245326" y="879566"/>
            <a:ext cx="9666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WNC</a:t>
            </a:r>
            <a:r>
              <a:rPr lang="ko-KR" altLang="en-US" dirty="0"/>
              <a:t>는 게임의 기본이 탄탄하지 않기 때문에</a:t>
            </a:r>
            <a:endParaRPr lang="en-US" altLang="ko-KR" dirty="0"/>
          </a:p>
          <a:p>
            <a:pPr algn="ctr"/>
            <a:r>
              <a:rPr lang="ko-KR" altLang="en-US" dirty="0"/>
              <a:t>직선형 이야기에 자원관리를 덧붙인 게임이 더 어울린다고 생각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무책임하게 넓은 선택지보단 일부 정제된 선택지만을 제시해</a:t>
            </a:r>
            <a:endParaRPr lang="en-US" altLang="ko-KR" dirty="0"/>
          </a:p>
          <a:p>
            <a:pPr algn="ctr"/>
            <a:r>
              <a:rPr lang="ko-KR" altLang="en-US" dirty="0"/>
              <a:t>플레이어가 게임에 집중해 얕은 게임성을 보여주기 보단</a:t>
            </a:r>
            <a:endParaRPr lang="en-US" altLang="ko-KR" dirty="0"/>
          </a:p>
          <a:p>
            <a:pPr algn="ctr"/>
            <a:r>
              <a:rPr lang="ko-KR" altLang="en-US" dirty="0"/>
              <a:t>계속 변하는 일러스트</a:t>
            </a:r>
            <a:r>
              <a:rPr lang="en-US" altLang="ko-KR" dirty="0"/>
              <a:t>, </a:t>
            </a:r>
            <a:r>
              <a:rPr lang="ko-KR" altLang="en-US" dirty="0"/>
              <a:t>선택지 문구에 집중하게 유도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다른 성장요소 역시 </a:t>
            </a:r>
            <a:r>
              <a:rPr lang="en-US" altLang="ko-KR" dirty="0"/>
              <a:t>‘</a:t>
            </a:r>
            <a:r>
              <a:rPr lang="ko-KR" altLang="en-US" dirty="0"/>
              <a:t>있으면 그만</a:t>
            </a:r>
            <a:r>
              <a:rPr lang="en-US" altLang="ko-KR" dirty="0"/>
              <a:t>’ </a:t>
            </a:r>
            <a:r>
              <a:rPr lang="ko-KR" altLang="en-US" dirty="0"/>
              <a:t>인 정도의 시스템으로 격하</a:t>
            </a:r>
          </a:p>
        </p:txBody>
      </p:sp>
    </p:spTree>
    <p:extLst>
      <p:ext uri="{BB962C8B-B14F-4D97-AF65-F5344CB8AC3E}">
        <p14:creationId xmlns:p14="http://schemas.microsoft.com/office/powerpoint/2010/main" val="30110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17A0D1-1973-16F3-006B-EC887EA547B0}"/>
              </a:ext>
            </a:extLst>
          </p:cNvPr>
          <p:cNvSpPr txBox="1"/>
          <p:nvPr/>
        </p:nvSpPr>
        <p:spPr>
          <a:xfrm>
            <a:off x="1001486" y="600891"/>
            <a:ext cx="601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이후 남은 작업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여긴 배경만 </a:t>
            </a:r>
            <a:r>
              <a:rPr lang="ko-KR" altLang="en-US" dirty="0" err="1"/>
              <a:t>넣어주셈</a:t>
            </a:r>
            <a:r>
              <a:rPr lang="ko-KR" altLang="en-US" dirty="0"/>
              <a:t> 오늘까지 작업 더 하고 내용 </a:t>
            </a:r>
            <a:r>
              <a:rPr lang="ko-KR" altLang="en-US" dirty="0" err="1"/>
              <a:t>넣을것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50EAB-486D-E69B-0E09-F58FDFC41E25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</p:spTree>
    <p:extLst>
      <p:ext uri="{BB962C8B-B14F-4D97-AF65-F5344CB8AC3E}">
        <p14:creationId xmlns:p14="http://schemas.microsoft.com/office/powerpoint/2010/main" val="211211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1ACEC-09ED-AE5F-8267-4D9D430E8CB4}"/>
              </a:ext>
            </a:extLst>
          </p:cNvPr>
          <p:cNvSpPr txBox="1"/>
          <p:nvPr/>
        </p:nvSpPr>
        <p:spPr>
          <a:xfrm>
            <a:off x="661851" y="1358538"/>
            <a:ext cx="107202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아쉬운 느낀 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기획과 구현을 동시에 작업하느라 개발 도중 개선점이 떠오르면 바로 그 작업으로 관심을 쏟아 개발 작업이 상당히 </a:t>
            </a:r>
            <a:r>
              <a:rPr lang="ko-KR" altLang="en-US" dirty="0" err="1"/>
              <a:t>더뎌진듯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누구나 다 그렇겠지만 개발 기간이 좀 더 있었다면</a:t>
            </a:r>
            <a:r>
              <a:rPr lang="en-US" altLang="ko-KR" dirty="0"/>
              <a:t>, </a:t>
            </a:r>
            <a:r>
              <a:rPr lang="ko-KR" altLang="en-US" dirty="0"/>
              <a:t>특히 기획에 집중할 여유가 더 있었다면 좋았을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그래픽 조원에게 좀 더 의지를 했다면 </a:t>
            </a:r>
            <a:r>
              <a:rPr lang="en-US" altLang="ko-KR" dirty="0"/>
              <a:t>UIUX </a:t>
            </a:r>
            <a:r>
              <a:rPr lang="ko-KR" altLang="en-US" dirty="0"/>
              <a:t>기획에 소모한 시간이 대폭 줄어들지 않았을까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시작 기획안이 너무 비대한 상태에서 시작해 많은 부분을 깎아냈지만 과다한 볼륨 자체는 후회하지 않으나 결국 기획 자체는 </a:t>
            </a:r>
            <a:r>
              <a:rPr lang="ko-KR" altLang="en-US" dirty="0" err="1"/>
              <a:t>조약했기</a:t>
            </a:r>
            <a:r>
              <a:rPr lang="ko-KR" altLang="en-US" dirty="0"/>
              <a:t> 때문에 질적인 측면에서 상당히 아쉬웠다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긍정적인 느낀 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언제나 그렇지만 아직 해보지 않은 영역을 시도하는 과정에서 새로운 지식을 얻고 무엇이 부족했는지 알아가는 과정이 뜻깊었음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AEED8-9990-0D28-67DE-66D3F50104B8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</p:spTree>
    <p:extLst>
      <p:ext uri="{BB962C8B-B14F-4D97-AF65-F5344CB8AC3E}">
        <p14:creationId xmlns:p14="http://schemas.microsoft.com/office/powerpoint/2010/main" val="249343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F93AD4-1BC4-9102-42E9-09C3F99A1538}"/>
              </a:ext>
            </a:extLst>
          </p:cNvPr>
          <p:cNvSpPr txBox="1"/>
          <p:nvPr/>
        </p:nvSpPr>
        <p:spPr>
          <a:xfrm>
            <a:off x="2181497" y="1262743"/>
            <a:ext cx="78290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어떻게 팀 만들었는지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쓴다는 말 듣고 </a:t>
            </a:r>
            <a:r>
              <a:rPr lang="en-US" altLang="ko-KR" dirty="0"/>
              <a:t>‘</a:t>
            </a:r>
            <a:r>
              <a:rPr lang="ko-KR" altLang="en-US" dirty="0"/>
              <a:t>엥 무슨 개소리임</a:t>
            </a:r>
            <a:r>
              <a:rPr lang="en-US" altLang="ko-KR" dirty="0"/>
              <a:t>’</a:t>
            </a:r>
            <a:r>
              <a:rPr lang="ko-KR" altLang="en-US" dirty="0"/>
              <a:t>같이 약간 과장된 속마음 함 적어보고</a:t>
            </a:r>
            <a:r>
              <a:rPr lang="en-US" altLang="ko-KR" dirty="0"/>
              <a:t>, UI </a:t>
            </a:r>
            <a:r>
              <a:rPr lang="ko-KR" altLang="en-US" dirty="0"/>
              <a:t>변경한 것 주제로 느낀 점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미드저니</a:t>
            </a:r>
            <a:r>
              <a:rPr lang="ko-KR" altLang="en-US" dirty="0"/>
              <a:t> 사용하면서 식견이 넓어졌습니다</a:t>
            </a:r>
            <a:r>
              <a:rPr lang="en-US" altLang="ko-KR" dirty="0"/>
              <a:t>‘ </a:t>
            </a:r>
            <a:r>
              <a:rPr lang="ko-KR" altLang="en-US" dirty="0"/>
              <a:t>같은 내용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아무거나 </a:t>
            </a:r>
            <a:r>
              <a:rPr lang="en-US" altLang="ko-KR" dirty="0"/>
              <a:t>(</a:t>
            </a:r>
            <a:r>
              <a:rPr lang="ko-KR" altLang="en-US" dirty="0"/>
              <a:t>초안 </a:t>
            </a:r>
            <a:r>
              <a:rPr lang="en-US" altLang="ko-KR" dirty="0"/>
              <a:t>-&gt; </a:t>
            </a:r>
            <a:r>
              <a:rPr lang="ko-KR" altLang="en-US" dirty="0" err="1"/>
              <a:t>미드저니</a:t>
            </a:r>
            <a:r>
              <a:rPr lang="en-US" altLang="ko-KR" dirty="0"/>
              <a:t>) </a:t>
            </a:r>
            <a:r>
              <a:rPr lang="ko-KR" altLang="en-US" dirty="0"/>
              <a:t>과정 </a:t>
            </a:r>
            <a:r>
              <a:rPr lang="ko-KR" altLang="en-US" dirty="0" err="1"/>
              <a:t>하나랑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초안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미드저니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-&gt; </a:t>
            </a:r>
            <a:r>
              <a:rPr lang="ko-KR" altLang="en-US" dirty="0" err="1">
                <a:sym typeface="Wingdings" panose="05000000000000000000" pitchFamily="2" charset="2"/>
              </a:rPr>
              <a:t>리터칭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과정 하나씩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나처럼 긍정적 느낀 점 부정적 느낀 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이후 계속 일러스트 뽑는 작업 예정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이렇게 넣으면 </a:t>
            </a:r>
            <a:r>
              <a:rPr lang="ko-KR" altLang="en-US" dirty="0" err="1">
                <a:sym typeface="Wingdings" panose="05000000000000000000" pitchFamily="2" charset="2"/>
              </a:rPr>
              <a:t>될듯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중간에 </a:t>
            </a:r>
            <a:r>
              <a:rPr lang="ko-KR" altLang="en-US" dirty="0" err="1">
                <a:sym typeface="Wingdings" panose="05000000000000000000" pitchFamily="2" charset="2"/>
              </a:rPr>
              <a:t>다른거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끼워넣어도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괜춘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78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C0E0AB-80A4-072D-B6F4-FB4F1065A689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  <p:pic>
        <p:nvPicPr>
          <p:cNvPr id="1026" name="Picture 2" descr="AI는 정말로 예술가를 위협할까?[영감 한 스푼]｜동아일보">
            <a:extLst>
              <a:ext uri="{FF2B5EF4-FFF2-40B4-BE49-F238E27FC236}">
                <a16:creationId xmlns:a16="http://schemas.microsoft.com/office/drawing/2014/main" id="{3AD9EB86-707A-BC29-C380-F822E741D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53" y="1239157"/>
            <a:ext cx="5515247" cy="36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E9FBCE-2146-9596-D55B-BB4628A416BB}"/>
              </a:ext>
            </a:extLst>
          </p:cNvPr>
          <p:cNvSpPr txBox="1"/>
          <p:nvPr/>
        </p:nvSpPr>
        <p:spPr>
          <a:xfrm>
            <a:off x="580753" y="5181600"/>
            <a:ext cx="1041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 초 졸업작품에 그래픽 작업 부담이 덜한</a:t>
            </a:r>
            <a:r>
              <a:rPr lang="en-US" altLang="ko-KR" dirty="0"/>
              <a:t> AI </a:t>
            </a:r>
            <a:r>
              <a:rPr lang="ko-KR" altLang="en-US" dirty="0"/>
              <a:t>일러스트를 활용한 게임을 구상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795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343C94F-6BFD-F472-674E-CB702441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0" y="1530792"/>
            <a:ext cx="2020117" cy="21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0236A-21FD-B6A6-08E7-48E4A2C3B52F}"/>
              </a:ext>
            </a:extLst>
          </p:cNvPr>
          <p:cNvSpPr txBox="1"/>
          <p:nvPr/>
        </p:nvSpPr>
        <p:spPr>
          <a:xfrm>
            <a:off x="383312" y="6783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대문짝만한 일러스트를 활용하기 위해 아케이드형 게임보단 본인이 평소 좋아하는 시뮬레이션 게임을 모방</a:t>
            </a:r>
          </a:p>
        </p:txBody>
      </p:sp>
      <p:pic>
        <p:nvPicPr>
          <p:cNvPr id="2056" name="Picture 8" descr="New Event?? : r/Stellaris">
            <a:extLst>
              <a:ext uri="{FF2B5EF4-FFF2-40B4-BE49-F238E27FC236}">
                <a16:creationId xmlns:a16="http://schemas.microsoft.com/office/drawing/2014/main" id="{52D0FBA9-329C-032A-BD7B-AFC2575E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50" y="4060701"/>
            <a:ext cx="4732238" cy="26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aradox adding sus events : r/victoria3">
            <a:extLst>
              <a:ext uri="{FF2B5EF4-FFF2-40B4-BE49-F238E27FC236}">
                <a16:creationId xmlns:a16="http://schemas.microsoft.com/office/drawing/2014/main" id="{96F80843-7156-D54B-EE17-97EEE1AC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36" y="4006138"/>
            <a:ext cx="45720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74872-829E-B31E-3A3A-F5A0C9D42684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</p:spTree>
    <p:extLst>
      <p:ext uri="{BB962C8B-B14F-4D97-AF65-F5344CB8AC3E}">
        <p14:creationId xmlns:p14="http://schemas.microsoft.com/office/powerpoint/2010/main" val="246536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ttributes and Skills - Disco Elysium Guide - IGN">
            <a:extLst>
              <a:ext uri="{FF2B5EF4-FFF2-40B4-BE49-F238E27FC236}">
                <a16:creationId xmlns:a16="http://schemas.microsoft.com/office/drawing/2014/main" id="{C4CBFF8F-D819-E195-0B59-F3FD58B89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8" y="2625748"/>
            <a:ext cx="5651042" cy="317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2010A6-0AC4-17F8-0FE4-15431E5E1F3C}"/>
              </a:ext>
            </a:extLst>
          </p:cNvPr>
          <p:cNvSpPr txBox="1"/>
          <p:nvPr/>
        </p:nvSpPr>
        <p:spPr>
          <a:xfrm>
            <a:off x="1680621" y="1566223"/>
            <a:ext cx="909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초현실적 화풍으로 유명한 </a:t>
            </a:r>
            <a:r>
              <a:rPr lang="en-US" altLang="ko-KR" dirty="0"/>
              <a:t>Disco Elysium</a:t>
            </a:r>
            <a:r>
              <a:rPr lang="ko-KR" altLang="en-US" dirty="0"/>
              <a:t>을 연상해 기술</a:t>
            </a:r>
            <a:r>
              <a:rPr lang="en-US" altLang="ko-KR" dirty="0"/>
              <a:t>, </a:t>
            </a:r>
            <a:r>
              <a:rPr lang="ko-KR" altLang="en-US" dirty="0"/>
              <a:t>경험 시스템 구상</a:t>
            </a:r>
          </a:p>
        </p:txBody>
      </p:sp>
      <p:pic>
        <p:nvPicPr>
          <p:cNvPr id="3076" name="Picture 4" descr="Disco Elysium beginner's guide - Polygon">
            <a:extLst>
              <a:ext uri="{FF2B5EF4-FFF2-40B4-BE49-F238E27FC236}">
                <a16:creationId xmlns:a16="http://schemas.microsoft.com/office/drawing/2014/main" id="{04E6B639-04CC-A1E2-D19A-C0F84489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62" y="2625748"/>
            <a:ext cx="5651043" cy="317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0A686A-99A2-DB36-6487-EB72E14436A4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</p:spTree>
    <p:extLst>
      <p:ext uri="{BB962C8B-B14F-4D97-AF65-F5344CB8AC3E}">
        <p14:creationId xmlns:p14="http://schemas.microsoft.com/office/powerpoint/2010/main" val="189146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ve 70% on Cultist Simulator on Steam">
            <a:extLst>
              <a:ext uri="{FF2B5EF4-FFF2-40B4-BE49-F238E27FC236}">
                <a16:creationId xmlns:a16="http://schemas.microsoft.com/office/drawing/2014/main" id="{ADDAEB3F-C0C6-DA82-2487-E89DCCD9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903" y="2381793"/>
            <a:ext cx="6966857" cy="391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BBB1A9-E607-D188-7201-B0A38009E1FB}"/>
              </a:ext>
            </a:extLst>
          </p:cNvPr>
          <p:cNvSpPr txBox="1"/>
          <p:nvPr/>
        </p:nvSpPr>
        <p:spPr>
          <a:xfrm>
            <a:off x="2660468" y="1159187"/>
            <a:ext cx="687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게임의 특징이 </a:t>
            </a:r>
            <a:r>
              <a:rPr lang="en-US" altLang="ko-KR" dirty="0"/>
              <a:t>AI</a:t>
            </a:r>
            <a:r>
              <a:rPr lang="ko-KR" altLang="en-US" dirty="0"/>
              <a:t>로 손쉽게 뽑아내는 다양한 일러스트였기 때문에 장기간 게임을 위한 유동적 엔딩 구상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6046B-167D-D57F-BCF4-1F439932E6DE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</p:spTree>
    <p:extLst>
      <p:ext uri="{BB962C8B-B14F-4D97-AF65-F5344CB8AC3E}">
        <p14:creationId xmlns:p14="http://schemas.microsoft.com/office/powerpoint/2010/main" val="25673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eam의 Curious Expedition 2">
            <a:extLst>
              <a:ext uri="{FF2B5EF4-FFF2-40B4-BE49-F238E27FC236}">
                <a16:creationId xmlns:a16="http://schemas.microsoft.com/office/drawing/2014/main" id="{A45446E8-7916-6571-3A67-6C5BB9C3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2" y="2582487"/>
            <a:ext cx="5660571" cy="318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21F8B1-BDC4-4512-0CA9-106302968907}"/>
              </a:ext>
            </a:extLst>
          </p:cNvPr>
          <p:cNvSpPr txBox="1"/>
          <p:nvPr/>
        </p:nvSpPr>
        <p:spPr>
          <a:xfrm>
            <a:off x="2392218" y="1536403"/>
            <a:ext cx="740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지속적 압박을 위한 정신력 소모 시스템 구상</a:t>
            </a:r>
            <a:endParaRPr lang="ko-KR" altLang="en-US" dirty="0"/>
          </a:p>
        </p:txBody>
      </p:sp>
      <p:pic>
        <p:nvPicPr>
          <p:cNvPr id="5124" name="Picture 4" descr="clickbliss - The Games We Played: The Darkest Dungeon">
            <a:extLst>
              <a:ext uri="{FF2B5EF4-FFF2-40B4-BE49-F238E27FC236}">
                <a16:creationId xmlns:a16="http://schemas.microsoft.com/office/drawing/2014/main" id="{1CD24A65-2544-F743-AFA8-45E573CF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21" y="2582487"/>
            <a:ext cx="5639726" cy="318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DCF6B-2CF7-E79A-E180-8F3A5BB91976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</p:spTree>
    <p:extLst>
      <p:ext uri="{BB962C8B-B14F-4D97-AF65-F5344CB8AC3E}">
        <p14:creationId xmlns:p14="http://schemas.microsoft.com/office/powerpoint/2010/main" val="324706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981D5-6D90-1173-F178-B423F390A918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BF7F7-25B2-FD70-90F2-3580F2A76661}"/>
              </a:ext>
            </a:extLst>
          </p:cNvPr>
          <p:cNvSpPr txBox="1"/>
          <p:nvPr/>
        </p:nvSpPr>
        <p:spPr>
          <a:xfrm>
            <a:off x="803099" y="1241712"/>
            <a:ext cx="74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 초중부터 기획 시작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월 초에 중심 시스템 구현 완료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A18388-92B6-157D-DF5E-539EA5CFE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99" y="2050660"/>
            <a:ext cx="3810532" cy="10193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7F384B-80E4-AC92-BA81-070575F19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9" y="3128082"/>
            <a:ext cx="4858428" cy="924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CCA76F-C7DE-6A31-572B-5E8905ABB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99" y="4110241"/>
            <a:ext cx="3696216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3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3BB4C0-BD6B-6796-A662-73C8B8F231E0}"/>
              </a:ext>
            </a:extLst>
          </p:cNvPr>
          <p:cNvSpPr txBox="1"/>
          <p:nvPr/>
        </p:nvSpPr>
        <p:spPr>
          <a:xfrm>
            <a:off x="1872343" y="2368731"/>
            <a:ext cx="7332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기능의 존재 의의가 무엇인가</a:t>
            </a:r>
            <a:r>
              <a:rPr lang="en-US" altLang="ko-KR" dirty="0"/>
              <a:t>?</a:t>
            </a:r>
          </a:p>
          <a:p>
            <a:pPr algn="ctr"/>
            <a:r>
              <a:rPr lang="ko-KR" altLang="en-US" dirty="0"/>
              <a:t>이 시스템을 신경 써야 하는 이유가 있는가</a:t>
            </a:r>
            <a:r>
              <a:rPr lang="en-US" altLang="ko-KR" dirty="0"/>
              <a:t>?</a:t>
            </a:r>
          </a:p>
          <a:p>
            <a:pPr algn="ctr"/>
            <a:r>
              <a:rPr lang="ko-KR" altLang="en-US" dirty="0"/>
              <a:t>무엇을 목표로 하고 게임을 플레이야 하는가</a:t>
            </a:r>
            <a:r>
              <a:rPr lang="en-US" altLang="ko-KR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86ABA-19AA-7E55-9DA2-D8EE189D2403}"/>
              </a:ext>
            </a:extLst>
          </p:cNvPr>
          <p:cNvSpPr txBox="1"/>
          <p:nvPr/>
        </p:nvSpPr>
        <p:spPr>
          <a:xfrm>
            <a:off x="2516777" y="1734791"/>
            <a:ext cx="64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발표 때 자주 들었던 질문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CDEA1-C59D-3FBF-1D67-1820FFD60B5E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</p:spTree>
    <p:extLst>
      <p:ext uri="{BB962C8B-B14F-4D97-AF65-F5344CB8AC3E}">
        <p14:creationId xmlns:p14="http://schemas.microsoft.com/office/powerpoint/2010/main" val="1538985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3489907-3820-B183-4527-CED98488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17" y="1310699"/>
            <a:ext cx="4561115" cy="554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1B9034-F0D6-ABD3-1C51-F1E8597CED08}"/>
              </a:ext>
            </a:extLst>
          </p:cNvPr>
          <p:cNvSpPr txBox="1"/>
          <p:nvPr/>
        </p:nvSpPr>
        <p:spPr>
          <a:xfrm>
            <a:off x="2434045" y="644435"/>
            <a:ext cx="732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일러스트 위주 컨셉에 </a:t>
            </a:r>
            <a:r>
              <a:rPr lang="en-US" altLang="ko-KR" dirty="0"/>
              <a:t>21</a:t>
            </a:r>
            <a:r>
              <a:rPr lang="ko-KR" altLang="en-US" dirty="0"/>
              <a:t>학점 시간표</a:t>
            </a:r>
            <a:r>
              <a:rPr lang="en-US" altLang="ko-KR" dirty="0"/>
              <a:t>, UI </a:t>
            </a:r>
            <a:r>
              <a:rPr lang="ko-KR" altLang="en-US" dirty="0"/>
              <a:t>기획마저 없는 시작</a:t>
            </a:r>
            <a:endParaRPr lang="en-US" altLang="ko-KR" dirty="0"/>
          </a:p>
          <a:p>
            <a:pPr algn="ctr"/>
            <a:r>
              <a:rPr lang="ko-KR" altLang="en-US" dirty="0"/>
              <a:t>중간발표 </a:t>
            </a:r>
            <a:r>
              <a:rPr lang="ko-KR" altLang="en-US" dirty="0" err="1"/>
              <a:t>이후에서야</a:t>
            </a:r>
            <a:r>
              <a:rPr lang="ko-KR" altLang="en-US" dirty="0"/>
              <a:t> 객관적으로 볼 수 있었음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AA0CE-AECD-C518-D5E0-CC6797767A7E}"/>
              </a:ext>
            </a:extLst>
          </p:cNvPr>
          <p:cNvSpPr txBox="1"/>
          <p:nvPr/>
        </p:nvSpPr>
        <p:spPr>
          <a:xfrm>
            <a:off x="531223" y="278674"/>
            <a:ext cx="31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박정수 </a:t>
            </a:r>
            <a:r>
              <a:rPr lang="en-US" altLang="ko-KR" dirty="0"/>
              <a:t>- </a:t>
            </a:r>
            <a:r>
              <a:rPr lang="ko-KR" altLang="en-US" dirty="0"/>
              <a:t>기획개발 </a:t>
            </a:r>
          </a:p>
        </p:txBody>
      </p:sp>
    </p:spTree>
    <p:extLst>
      <p:ext uri="{BB962C8B-B14F-4D97-AF65-F5344CB8AC3E}">
        <p14:creationId xmlns:p14="http://schemas.microsoft.com/office/powerpoint/2010/main" val="371445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489</Words>
  <Application>Microsoft Office PowerPoint</Application>
  <PresentationFormat>와이드스크린</PresentationFormat>
  <Paragraphs>87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정수</dc:creator>
  <cp:lastModifiedBy>박 정수</cp:lastModifiedBy>
  <cp:revision>1</cp:revision>
  <dcterms:created xsi:type="dcterms:W3CDTF">2023-06-06T02:23:36Z</dcterms:created>
  <dcterms:modified xsi:type="dcterms:W3CDTF">2023-06-06T05:15:35Z</dcterms:modified>
</cp:coreProperties>
</file>